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F4FA"/>
    <a:srgbClr val="E8EEF8"/>
    <a:srgbClr val="203864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72" y="-1806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6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1"/>
            <a:ext cx="2984870" cy="50267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1"/>
            <a:ext cx="2984870" cy="50267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713022" y="9904411"/>
            <a:ext cx="2175596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0574-26-7667</a:t>
            </a:r>
            <a:endParaRPr lang="ja-JP" altLang="en-US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7"/>
          <p:cNvSpPr txBox="1"/>
          <p:nvPr/>
        </p:nvSpPr>
        <p:spPr>
          <a:xfrm>
            <a:off x="354983" y="394341"/>
            <a:ext cx="77755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坂祝町事業者支援給付金</a:t>
            </a:r>
            <a:endParaRPr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4" name="テキスト ボックス 18"/>
          <p:cNvSpPr txBox="1"/>
          <p:nvPr/>
        </p:nvSpPr>
        <p:spPr>
          <a:xfrm>
            <a:off x="2792973" y="9892598"/>
            <a:ext cx="181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坂祝町商工会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317985" y="10856929"/>
            <a:ext cx="0" cy="227896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663704" y="9904411"/>
            <a:ext cx="2025649" cy="33855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申請・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25662" y="2939539"/>
            <a:ext cx="6890377" cy="2243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442597" y="5389101"/>
            <a:ext cx="6890377" cy="1873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29"/>
          <p:cNvSpPr txBox="1"/>
          <p:nvPr/>
        </p:nvSpPr>
        <p:spPr>
          <a:xfrm>
            <a:off x="2529966" y="6493603"/>
            <a:ext cx="51926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・法人の場合は前年ではなく前期の売上で算定します。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この機会に商工会への加入をお勧めします。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442597" y="1128418"/>
            <a:ext cx="6890378" cy="1641414"/>
          </a:xfrm>
          <a:prstGeom prst="rect">
            <a:avLst/>
          </a:prstGeom>
          <a:pattFill prst="narHorz">
            <a:fgClr>
              <a:srgbClr val="F0F4FA"/>
            </a:fgClr>
            <a:bgClr>
              <a:schemeClr val="bg1"/>
            </a:bgClr>
          </a:patt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48"/>
          <p:cNvSpPr txBox="1"/>
          <p:nvPr/>
        </p:nvSpPr>
        <p:spPr>
          <a:xfrm>
            <a:off x="537202" y="1254866"/>
            <a:ext cx="65970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・個人事業主においては令和３年中の売上が、直近２年間のいずれか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と比較して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以上減少した事業者等。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・法人事業主においては、令和３年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月から令和４年９月までの間に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決算月のある年度の売上高を令和３年中の売上高とし、直近２期の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決算年度のいずれかの売上高と比較して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以上減少した事業者。　　　　　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9839" y="3129700"/>
            <a:ext cx="1503598" cy="189042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給付対象者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63704" y="5546654"/>
            <a:ext cx="1462576" cy="155832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給付額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9">
            <a:extLst>
              <a:ext uri="{FF2B5EF4-FFF2-40B4-BE49-F238E27FC236}">
                <a16:creationId xmlns:a16="http://schemas.microsoft.com/office/drawing/2014/main" id="{065B12FB-4B1A-4033-901C-9F3248B493F5}"/>
              </a:ext>
            </a:extLst>
          </p:cNvPr>
          <p:cNvSpPr txBox="1"/>
          <p:nvPr/>
        </p:nvSpPr>
        <p:spPr>
          <a:xfrm>
            <a:off x="2157311" y="3051593"/>
            <a:ext cx="51926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・上記の売上減少に該当する事業者。（証拠書類必須）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・町内に所在する中小事業者若しくは小規模事業者。（注）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・平成３１年４月１日以前から坂祝町に所在する事業者。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・事業により売上を得ていること。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・令和５年１月以降も１年以上に渡り事業を継続する意思があ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ること。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・坂祝町暴力団排除条例に該当しない者。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注：中小企業基本法第２条第１項に規定する中小企業者、または同条第５項に規定す　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る小規模事業者。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31">
            <a:extLst>
              <a:ext uri="{FF2B5EF4-FFF2-40B4-BE49-F238E27FC236}">
                <a16:creationId xmlns:a16="http://schemas.microsoft.com/office/drawing/2014/main" id="{DA6836FB-4BB5-434A-980B-65A4FBCF144C}"/>
              </a:ext>
            </a:extLst>
          </p:cNvPr>
          <p:cNvSpPr txBox="1"/>
          <p:nvPr/>
        </p:nvSpPr>
        <p:spPr>
          <a:xfrm>
            <a:off x="1189694" y="9431123"/>
            <a:ext cx="5266185" cy="696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申請締切　令和４年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ABF5B7A-43D8-4FA1-8CC3-D2D289CEBFA6}"/>
              </a:ext>
            </a:extLst>
          </p:cNvPr>
          <p:cNvSpPr/>
          <p:nvPr/>
        </p:nvSpPr>
        <p:spPr>
          <a:xfrm>
            <a:off x="442597" y="7451967"/>
            <a:ext cx="6890377" cy="18809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申請時の必要書類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給付金交付申請書：様式第１号（商工会に用意してあります。）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令和３年中における１年間の売上高がわかる書類。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・法人の場合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確定申告書、法人事業概況説明書（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R3.10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R4.9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決算月のもの）。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・個人の場合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確定申告書、青色決算書又は、収支内訳書（白色は月額平均）の写し。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前年または前前年のうち、令和３年と比較し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％以上の売上高減少がわかる書類。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通帳の写し。（普通預金の場合：見開き１ページ目）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営業確認書類（商工会員以外）・・・確定申告書または営業許可証など。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注）フリーランス、内職、農業等の事業者は対象外です。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31">
            <a:extLst>
              <a:ext uri="{FF2B5EF4-FFF2-40B4-BE49-F238E27FC236}">
                <a16:creationId xmlns:a16="http://schemas.microsoft.com/office/drawing/2014/main" id="{C4AB1843-A365-496A-A2B5-191DBE174628}"/>
              </a:ext>
            </a:extLst>
          </p:cNvPr>
          <p:cNvSpPr txBox="1"/>
          <p:nvPr/>
        </p:nvSpPr>
        <p:spPr>
          <a:xfrm>
            <a:off x="-414035" y="10390918"/>
            <a:ext cx="8603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この事業は坂祝町から坂祝町商工会が委託を受けています。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B7F0C2E-EE4E-42FF-9826-1E3C8304C2DD}"/>
              </a:ext>
            </a:extLst>
          </p:cNvPr>
          <p:cNvSpPr/>
          <p:nvPr/>
        </p:nvSpPr>
        <p:spPr>
          <a:xfrm>
            <a:off x="5800820" y="394341"/>
            <a:ext cx="1532154" cy="5188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受付開始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年６月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7ABB6651-9434-446B-A2B0-0C041917B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555155"/>
              </p:ext>
            </p:extLst>
          </p:nvPr>
        </p:nvGraphicFramePr>
        <p:xfrm>
          <a:off x="2508043" y="5515044"/>
          <a:ext cx="4475476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3482">
                  <a:extLst>
                    <a:ext uri="{9D8B030D-6E8A-4147-A177-3AD203B41FA5}">
                      <a16:colId xmlns:a16="http://schemas.microsoft.com/office/drawing/2014/main" val="37950528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84448592"/>
                    </a:ext>
                  </a:extLst>
                </a:gridCol>
                <a:gridCol w="1182794">
                  <a:extLst>
                    <a:ext uri="{9D8B030D-6E8A-4147-A177-3AD203B41FA5}">
                      <a16:colId xmlns:a16="http://schemas.microsoft.com/office/drawing/2014/main" val="847968216"/>
                    </a:ext>
                  </a:extLst>
                </a:gridCol>
              </a:tblGrid>
              <a:tr h="255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令和３年売上高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商工会員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商工会員以外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83219"/>
                  </a:ext>
                </a:extLst>
              </a:tr>
              <a:tr h="255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５００万円未満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５万円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３万円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016478"/>
                  </a:ext>
                </a:extLst>
              </a:tr>
              <a:tr h="255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５００万円～５０００万円未満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７万円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５万円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39160"/>
                  </a:ext>
                </a:extLst>
              </a:tr>
              <a:tr h="255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５０００万円以上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１０万円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７万円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48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7.potx" id="{AEB7B507-A06E-40AE-820E-0613D7133D19}" vid="{892B6F8A-F774-410A-807C-8FB3DE0D5D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2013-07-10T10:19:04Z</dcterms:created>
  <dcterms:modified xsi:type="dcterms:W3CDTF">2022-05-12T04:11:35Z</dcterms:modified>
</cp:coreProperties>
</file>