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888163" cy="100187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9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4FA"/>
    <a:srgbClr val="E8EEF8"/>
    <a:srgbClr val="203864"/>
    <a:srgbClr val="EE0000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98" y="36"/>
      </p:cViewPr>
      <p:guideLst>
        <p:guide orient="horz" pos="389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26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41"/>
            <a:ext cx="2984870" cy="50267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1"/>
            <a:ext cx="2984870" cy="50267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pattFill prst="pct90">
                <a:fgClr>
                  <a:srgbClr val="00206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713022" y="9820412"/>
            <a:ext cx="2175596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 </a:t>
            </a:r>
            <a:r>
              <a:rPr lang="en-US" altLang="ja-JP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0574-26-7667</a:t>
            </a:r>
            <a:endParaRPr lang="ja-JP" altLang="en-US" sz="1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7"/>
          <p:cNvSpPr txBox="1"/>
          <p:nvPr/>
        </p:nvSpPr>
        <p:spPr>
          <a:xfrm>
            <a:off x="354983" y="394341"/>
            <a:ext cx="7775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坂祝町新型コロナ感染症</a:t>
            </a:r>
            <a:endParaRPr lang="en-US" altLang="ja-JP" sz="4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拡大防止対策費（第</a:t>
            </a:r>
            <a:r>
              <a:rPr lang="en-US" altLang="ja-JP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弾）</a:t>
            </a:r>
          </a:p>
        </p:txBody>
      </p:sp>
      <p:sp>
        <p:nvSpPr>
          <p:cNvPr id="14" name="テキスト ボックス 18"/>
          <p:cNvSpPr txBox="1"/>
          <p:nvPr/>
        </p:nvSpPr>
        <p:spPr>
          <a:xfrm>
            <a:off x="2966832" y="9780078"/>
            <a:ext cx="1816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坂祝町商工会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2317985" y="10856929"/>
            <a:ext cx="0" cy="227896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1345988" y="9789634"/>
            <a:ext cx="1530562" cy="39055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問合せ・申請先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433809" y="2771134"/>
            <a:ext cx="6890377" cy="41334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442597" y="1786965"/>
            <a:ext cx="6890378" cy="749426"/>
          </a:xfrm>
          <a:prstGeom prst="rect">
            <a:avLst/>
          </a:prstGeom>
          <a:pattFill prst="narHorz">
            <a:fgClr>
              <a:srgbClr val="F0F4FA"/>
            </a:fgClr>
            <a:bgClr>
              <a:schemeClr val="bg1"/>
            </a:bgClr>
          </a:patt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48"/>
          <p:cNvSpPr txBox="1"/>
          <p:nvPr/>
        </p:nvSpPr>
        <p:spPr>
          <a:xfrm>
            <a:off x="529509" y="1865773"/>
            <a:ext cx="6803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坂祝町内で事業を営んでいる中小企業及び小規模事業者の方に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コロナ対策で必要な下記の経費を補助します。（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回限り）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40880" y="3009744"/>
            <a:ext cx="1601458" cy="17052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コロナ対策費</a:t>
            </a:r>
            <a:endParaRPr kumimoji="1"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新型コロナウィルスの感染拡大防止対策にかかった費用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最大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50,000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9">
            <a:extLst>
              <a:ext uri="{FF2B5EF4-FFF2-40B4-BE49-F238E27FC236}">
                <a16:creationId xmlns:a16="http://schemas.microsoft.com/office/drawing/2014/main" id="{065B12FB-4B1A-4033-901C-9F3248B493F5}"/>
              </a:ext>
            </a:extLst>
          </p:cNvPr>
          <p:cNvSpPr txBox="1"/>
          <p:nvPr/>
        </p:nvSpPr>
        <p:spPr>
          <a:xfrm>
            <a:off x="2436224" y="3032113"/>
            <a:ext cx="4694075" cy="2235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対象経費（具体例）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①消毒費用　　　消毒液やアルコール液等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②防護費用　　　マスク・フェイスシールド・手袋等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③飛沫防止対策　パーテーション・ビニールシート等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④換気費用　　　換気扇・二酸化炭素濃度測定器・空気清浄機等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⑤衛生費用　　　体温計・トイレ用ペーパータオル等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⑥その他新型コロナ感染拡大防止対策として町長が認める費用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サーモグラフィー、消毒スタンド等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525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31">
            <a:extLst>
              <a:ext uri="{FF2B5EF4-FFF2-40B4-BE49-F238E27FC236}">
                <a16:creationId xmlns:a16="http://schemas.microsoft.com/office/drawing/2014/main" id="{DA6836FB-4BB5-434A-980B-65A4FBCF144C}"/>
              </a:ext>
            </a:extLst>
          </p:cNvPr>
          <p:cNvSpPr txBox="1"/>
          <p:nvPr/>
        </p:nvSpPr>
        <p:spPr>
          <a:xfrm>
            <a:off x="1345988" y="9210873"/>
            <a:ext cx="4953600" cy="6963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申請締切　</a:t>
            </a:r>
            <a:r>
              <a:rPr lang="en-US" altLang="ja-JP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5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ctr"/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ABF5B7A-43D8-4FA1-8CC3-D2D289CEBFA6}"/>
              </a:ext>
            </a:extLst>
          </p:cNvPr>
          <p:cNvSpPr/>
          <p:nvPr/>
        </p:nvSpPr>
        <p:spPr>
          <a:xfrm>
            <a:off x="442595" y="7106768"/>
            <a:ext cx="6890377" cy="19800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申請時の必要書類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補助金交付申請書（様式第１号）　　　　　　　　商工会に用意してあります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2.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補助対象経費の支払い証拠書類　　　　　　　　　領収書など　　　　　　　　　　　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3.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購入した物品の写真または現物　　　　　　　　　（必要</a:t>
            </a:r>
            <a:r>
              <a:rPr lang="ja-JP" altLang="en-US"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に応じて）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通帳のコピー　　　　　　　　　　　　　　　　　見開き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ページ目（確認用）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5.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営業確認書類（商工会員以外）　　　　　　　　　確定申告書、営業許可証など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6.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身分証明書（商工会員以外）　　　　　　　　　　免許証、保険証など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31">
            <a:extLst>
              <a:ext uri="{FF2B5EF4-FFF2-40B4-BE49-F238E27FC236}">
                <a16:creationId xmlns:a16="http://schemas.microsoft.com/office/drawing/2014/main" id="{C4AB1843-A365-496A-A2B5-191DBE174628}"/>
              </a:ext>
            </a:extLst>
          </p:cNvPr>
          <p:cNvSpPr txBox="1"/>
          <p:nvPr/>
        </p:nvSpPr>
        <p:spPr>
          <a:xfrm>
            <a:off x="-354984" y="10306959"/>
            <a:ext cx="8603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この事業は坂祝町から坂祝町商工会が委託を受けています。</a:t>
            </a:r>
            <a:endParaRPr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6B7F0C2E-EE4E-42FF-9826-1E3C8304C2DD}"/>
              </a:ext>
            </a:extLst>
          </p:cNvPr>
          <p:cNvSpPr/>
          <p:nvPr/>
        </p:nvSpPr>
        <p:spPr>
          <a:xfrm>
            <a:off x="6237775" y="1041061"/>
            <a:ext cx="1301686" cy="5188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受付開始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７月１日～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29">
            <a:extLst>
              <a:ext uri="{FF2B5EF4-FFF2-40B4-BE49-F238E27FC236}">
                <a16:creationId xmlns:a16="http://schemas.microsoft.com/office/drawing/2014/main" id="{BF594148-488E-4AC6-9CEB-4CA449471342}"/>
              </a:ext>
            </a:extLst>
          </p:cNvPr>
          <p:cNvSpPr txBox="1"/>
          <p:nvPr/>
        </p:nvSpPr>
        <p:spPr>
          <a:xfrm>
            <a:off x="718773" y="4822889"/>
            <a:ext cx="64249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注意事項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●期間は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日から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日までに支払った費用。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月分からさかのぼって申請できます。（証拠書類必要）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●申請は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事業者につき、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回限り。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●国や県の補助金と重なるものは、申請できません。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・飲食店における飛沫感染防止対策事業費補助金（県）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・持続化補助金（国、県）など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B6F1AFD-90DF-41C1-9BB5-04CEB389D821}"/>
              </a:ext>
            </a:extLst>
          </p:cNvPr>
          <p:cNvCxnSpPr>
            <a:cxnSpLocks/>
          </p:cNvCxnSpPr>
          <p:nvPr/>
        </p:nvCxnSpPr>
        <p:spPr>
          <a:xfrm>
            <a:off x="847725" y="8362950"/>
            <a:ext cx="5657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7.potx" id="{AEB7B507-A06E-40AE-820E-0613D7133D19}" vid="{892B6F8A-F774-410A-807C-8FB3DE0D5DC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37</Template>
  <TotalTime>0</TotalTime>
  <Words>359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2013-07-10T10:19:04Z</dcterms:created>
  <dcterms:modified xsi:type="dcterms:W3CDTF">2021-06-17T08:16:38Z</dcterms:modified>
</cp:coreProperties>
</file>